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97" autoAdjust="0"/>
    <p:restoredTop sz="94660"/>
  </p:normalViewPr>
  <p:slideViewPr>
    <p:cSldViewPr snapToGrid="0">
      <p:cViewPr varScale="1">
        <p:scale>
          <a:sx n="44" d="100"/>
          <a:sy n="44" d="100"/>
        </p:scale>
        <p:origin x="9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249F-F4B5-495C-95E7-2BBD86502120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98AF-7AD2-416F-B1B8-E9339174FFA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0772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249F-F4B5-495C-95E7-2BBD86502120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98AF-7AD2-416F-B1B8-E9339174FFA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2843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249F-F4B5-495C-95E7-2BBD86502120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98AF-7AD2-416F-B1B8-E9339174FFA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2963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249F-F4B5-495C-95E7-2BBD86502120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98AF-7AD2-416F-B1B8-E9339174FFA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887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249F-F4B5-495C-95E7-2BBD86502120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98AF-7AD2-416F-B1B8-E9339174FFA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3766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249F-F4B5-495C-95E7-2BBD86502120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98AF-7AD2-416F-B1B8-E9339174FFA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6008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249F-F4B5-495C-95E7-2BBD86502120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98AF-7AD2-416F-B1B8-E9339174FFA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128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249F-F4B5-495C-95E7-2BBD86502120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98AF-7AD2-416F-B1B8-E9339174FFA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9767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249F-F4B5-495C-95E7-2BBD86502120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98AF-7AD2-416F-B1B8-E9339174FFA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6927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249F-F4B5-495C-95E7-2BBD86502120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98AF-7AD2-416F-B1B8-E9339174FFA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1856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249F-F4B5-495C-95E7-2BBD86502120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98AF-7AD2-416F-B1B8-E9339174FFA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3101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D249F-F4B5-495C-95E7-2BBD86502120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E98AF-7AD2-416F-B1B8-E9339174FFA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61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8B94BB0-7333-4AF9-89AE-D0EC457F03B2}"/>
              </a:ext>
            </a:extLst>
          </p:cNvPr>
          <p:cNvSpPr txBox="1"/>
          <p:nvPr/>
        </p:nvSpPr>
        <p:spPr>
          <a:xfrm>
            <a:off x="2395471" y="382088"/>
            <a:ext cx="2719412" cy="312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Core Facility Website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028A03-B569-49B3-BD5C-4B9AAC66DE81}"/>
              </a:ext>
            </a:extLst>
          </p:cNvPr>
          <p:cNvSpPr txBox="1"/>
          <p:nvPr/>
        </p:nvSpPr>
        <p:spPr>
          <a:xfrm>
            <a:off x="336101" y="1859458"/>
            <a:ext cx="2059370" cy="3992207"/>
          </a:xfrm>
          <a:prstGeom prst="roundRect">
            <a:avLst>
              <a:gd name="adj" fmla="val 5775"/>
            </a:avLst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Home page (service, expertise)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Equipment list (with photos)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 / how to find us</a:t>
            </a:r>
            <a:endParaRPr lang="de-DE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Team</a:t>
            </a:r>
            <a:endParaRPr lang="de-DE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Pricing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Quality concept / mission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 and Safety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solidFill>
                  <a:srgbClr val="A6A6A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FAQs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solidFill>
                  <a:srgbClr val="A6A6A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Glossary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solidFill>
                  <a:srgbClr val="A6A6A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News (only if updated)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solidFill>
                  <a:srgbClr val="A6A6A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solidFill>
                  <a:srgbClr val="A6A6A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Publications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Login for users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Chat window</a:t>
            </a:r>
            <a:endParaRPr lang="de-DE" sz="1100" dirty="0">
              <a:solidFill>
                <a:schemeClr val="bg1">
                  <a:lumMod val="6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6A7FB2-CA4E-4264-9597-F6A71FE2009C}"/>
              </a:ext>
            </a:extLst>
          </p:cNvPr>
          <p:cNvSpPr txBox="1"/>
          <p:nvPr/>
        </p:nvSpPr>
        <p:spPr>
          <a:xfrm>
            <a:off x="2598172" y="5251290"/>
            <a:ext cx="2298876" cy="3507564"/>
          </a:xfrm>
          <a:prstGeom prst="roundRect">
            <a:avLst>
              <a:gd name="adj" fmla="val 5774"/>
            </a:avLst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Booking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Procedures </a:t>
            </a:r>
            <a:r>
              <a:rPr lang="en-GB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descrition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Forms (user agreement, contract, guidelines, forms to sign, distribution of responsibilities)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Training 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Equipment list with detailed and practical information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Raw </a:t>
            </a: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 access and data management explanations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Intellectual property/A</a:t>
            </a: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cknowledgements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Billing / Charges and payment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Feedback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D5843F-EAE4-4CA6-818B-62AF335A4588}"/>
              </a:ext>
            </a:extLst>
          </p:cNvPr>
          <p:cNvSpPr txBox="1"/>
          <p:nvPr/>
        </p:nvSpPr>
        <p:spPr>
          <a:xfrm>
            <a:off x="5104503" y="6886459"/>
            <a:ext cx="1540995" cy="1919372"/>
          </a:xfrm>
          <a:prstGeom prst="roundRect">
            <a:avLst>
              <a:gd name="adj" fmla="val 7260"/>
            </a:avLst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Experimental design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Sample preparation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SOPs, Protocols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analysis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Related publications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Help for writing material and methods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0F81B9-2569-43DA-970C-EA73483CDF00}"/>
              </a:ext>
            </a:extLst>
          </p:cNvPr>
          <p:cNvSpPr txBox="1"/>
          <p:nvPr/>
        </p:nvSpPr>
        <p:spPr>
          <a:xfrm>
            <a:off x="670951" y="1582459"/>
            <a:ext cx="9012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chemeClr val="accent1"/>
                </a:solidFill>
              </a:rPr>
              <a:t>Main menu</a:t>
            </a:r>
            <a:endParaRPr lang="de-DE" sz="1200" dirty="0">
              <a:solidFill>
                <a:schemeClr val="accent1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7425651-FC97-49CF-BD3B-B2F95F8501DA}"/>
              </a:ext>
            </a:extLst>
          </p:cNvPr>
          <p:cNvCxnSpPr/>
          <p:nvPr/>
        </p:nvCxnSpPr>
        <p:spPr>
          <a:xfrm>
            <a:off x="1692659" y="5386827"/>
            <a:ext cx="89830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4037C33-E85A-44D7-9D0A-7E65E0C4D1CE}"/>
              </a:ext>
            </a:extLst>
          </p:cNvPr>
          <p:cNvCxnSpPr/>
          <p:nvPr/>
        </p:nvCxnSpPr>
        <p:spPr>
          <a:xfrm>
            <a:off x="4206202" y="7051876"/>
            <a:ext cx="89830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5D2DC71-78DC-4DAB-99F9-47307306BEA7}"/>
              </a:ext>
            </a:extLst>
          </p:cNvPr>
          <p:cNvSpPr txBox="1"/>
          <p:nvPr/>
        </p:nvSpPr>
        <p:spPr>
          <a:xfrm>
            <a:off x="3297005" y="4998262"/>
            <a:ext cx="776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chemeClr val="accent1"/>
                </a:solidFill>
              </a:rPr>
              <a:t>Submenu</a:t>
            </a:r>
            <a:endParaRPr lang="de-DE" sz="1200" dirty="0">
              <a:solidFill>
                <a:schemeClr val="accent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FE22F7-7CB6-4830-9D4D-3896DEF3F050}"/>
              </a:ext>
            </a:extLst>
          </p:cNvPr>
          <p:cNvSpPr txBox="1"/>
          <p:nvPr/>
        </p:nvSpPr>
        <p:spPr>
          <a:xfrm>
            <a:off x="5315211" y="6416314"/>
            <a:ext cx="1221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accent1"/>
                </a:solidFill>
              </a:rPr>
              <a:t>Submenu for each equipment</a:t>
            </a:r>
            <a:endParaRPr lang="de-DE" sz="1200" dirty="0">
              <a:solidFill>
                <a:schemeClr val="accent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CAD03C5-BB50-492E-854B-C5F34F914725}"/>
              </a:ext>
            </a:extLst>
          </p:cNvPr>
          <p:cNvSpPr txBox="1"/>
          <p:nvPr/>
        </p:nvSpPr>
        <p:spPr>
          <a:xfrm>
            <a:off x="3567463" y="1224227"/>
            <a:ext cx="3268062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100" b="1" dirty="0" err="1"/>
              <a:t>Examples</a:t>
            </a:r>
            <a:r>
              <a:rPr lang="de-DE" sz="1100" b="1" dirty="0"/>
              <a:t>: </a:t>
            </a:r>
          </a:p>
          <a:p>
            <a:endParaRPr lang="de-DE" sz="1100" dirty="0"/>
          </a:p>
          <a:p>
            <a:r>
              <a:rPr lang="de-DE" sz="1100" dirty="0"/>
              <a:t>https://btc.psych.ucla.edu/ </a:t>
            </a:r>
          </a:p>
          <a:p>
            <a:r>
              <a:rPr lang="de-DE" sz="1100" dirty="0"/>
              <a:t>http://www.berlinmouseclinic.org/index.html</a:t>
            </a:r>
          </a:p>
          <a:p>
            <a:r>
              <a:rPr lang="de-DE" sz="1100" dirty="0"/>
              <a:t>https://www.cam.bmc.med.uni-muenchen.de/index.html</a:t>
            </a:r>
          </a:p>
          <a:p>
            <a:endParaRPr lang="de-DE" sz="1100" dirty="0"/>
          </a:p>
          <a:p>
            <a:r>
              <a:rPr lang="de-DE" sz="1100" dirty="0"/>
              <a:t>https://www.dkfz.de/gpcf/qm</a:t>
            </a:r>
          </a:p>
          <a:p>
            <a:r>
              <a:rPr lang="de-DE" sz="1100" dirty="0"/>
              <a:t>https://versuchstierhaltung.med.uni-rostock.de/</a:t>
            </a:r>
          </a:p>
          <a:p>
            <a:r>
              <a:rPr lang="de-DE" sz="1100" dirty="0"/>
              <a:t>https://miap.eu/miap-units/em-core-facility-institut-charles-sadron-ics</a:t>
            </a:r>
          </a:p>
          <a:p>
            <a:r>
              <a:rPr lang="de-DE" sz="1100" dirty="0"/>
              <a:t>http://web.mit.edu/flowcytometry/www/</a:t>
            </a:r>
          </a:p>
        </p:txBody>
      </p:sp>
    </p:spTree>
    <p:extLst>
      <p:ext uri="{BB962C8B-B14F-4D97-AF65-F5344CB8AC3E}">
        <p14:creationId xmlns:p14="http://schemas.microsoft.com/office/powerpoint/2010/main" val="730141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197</Words>
  <Application>Microsoft Office PowerPoint</Application>
  <PresentationFormat>A4 Paper (210x297 mm)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 Kos</dc:creator>
  <cp:lastModifiedBy>Isabelle Kos</cp:lastModifiedBy>
  <cp:revision>11</cp:revision>
  <dcterms:created xsi:type="dcterms:W3CDTF">2021-01-11T08:36:36Z</dcterms:created>
  <dcterms:modified xsi:type="dcterms:W3CDTF">2021-06-16T10:26:50Z</dcterms:modified>
</cp:coreProperties>
</file>